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4" r:id="rId6"/>
    <p:sldId id="265" r:id="rId7"/>
    <p:sldId id="263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EA764-5677-4DC8-A332-66856BC8E6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DFE8F-FBFB-4227-8C43-C1A93C10EFD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AF5C7-EC13-45EA-8795-19DFD499566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AF4F8-9E57-4B4C-B3D9-FC3191B6016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4C3A1-92DB-48EA-B429-CBD80A2E8DA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6913F-0E1A-4AF9-97B8-DEFAF8DF4A2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8880D-297C-4DAD-B7B4-529352B6D6E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4531F-224A-4770-8EDE-FD28C2B1D6F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E5D2D-2D98-489E-8A89-6B920770781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60211-7805-4FA1-9C82-88FB54A0487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108F3-2A8C-42F9-85FB-BB7C9C39E99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A9224C-B3DC-42CE-965E-B90881FBA1F3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4429124" y="1916113"/>
            <a:ext cx="4714876" cy="1296987"/>
          </a:xfrm>
        </p:spPr>
        <p:txBody>
          <a:bodyPr/>
          <a:lstStyle/>
          <a:p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58016" y="6357958"/>
            <a:ext cx="2285984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Prezentacii.com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43372" y="1857364"/>
            <a:ext cx="4357718" cy="128588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Диалог</a:t>
            </a:r>
            <a:endParaRPr lang="ru-RU" sz="5400" b="0" cap="none" spc="0" dirty="0">
              <a:ln w="18415" cmpd="sng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7686" y="4643446"/>
            <a:ext cx="37862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Презентация для 5 класса</a:t>
            </a:r>
          </a:p>
          <a:p>
            <a:r>
              <a:rPr lang="ru-RU" b="1" dirty="0" smtClean="0"/>
              <a:t>Выполнила преподаватель Гаврилова Татьяна Владимировна, МКОУ «</a:t>
            </a:r>
            <a:r>
              <a:rPr lang="ru-RU" b="1" dirty="0" err="1" smtClean="0"/>
              <a:t>Сосновская</a:t>
            </a:r>
            <a:r>
              <a:rPr lang="ru-RU" b="1" dirty="0" smtClean="0"/>
              <a:t> СОШ»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Прочитаем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229600" cy="4525963"/>
          </a:xfrm>
        </p:spPr>
        <p:txBody>
          <a:bodyPr/>
          <a:lstStyle/>
          <a:p>
            <a:r>
              <a:rPr lang="ru-RU" b="1" dirty="0" smtClean="0"/>
              <a:t>Однажды Незнайка пришел к Цветику и сказал:</a:t>
            </a:r>
          </a:p>
          <a:p>
            <a:r>
              <a:rPr lang="ru-RU" b="1" dirty="0" smtClean="0"/>
              <a:t>- Слушай, Цветик, научи меня сочинять стихи…</a:t>
            </a:r>
          </a:p>
          <a:p>
            <a:r>
              <a:rPr lang="ru-RU" b="1" dirty="0" smtClean="0"/>
              <a:t>- А у тебя способности есть? – спросил  Цветик.</a:t>
            </a:r>
          </a:p>
          <a:p>
            <a:r>
              <a:rPr lang="ru-RU" b="1" dirty="0" smtClean="0"/>
              <a:t>        Сколько героев разговаривают?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диалог?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1757363"/>
          </a:xfrm>
        </p:spPr>
        <p:txBody>
          <a:bodyPr/>
          <a:lstStyle/>
          <a:p>
            <a:r>
              <a:rPr lang="ru-RU" b="1" dirty="0" smtClean="0"/>
              <a:t>Разговаривают два героя.</a:t>
            </a:r>
          </a:p>
          <a:p>
            <a:r>
              <a:rPr lang="ru-RU" b="1" dirty="0" smtClean="0"/>
              <a:t>Что же такое диалог? Попробуйте</a:t>
            </a:r>
          </a:p>
          <a:p>
            <a:r>
              <a:rPr lang="ru-RU" b="1" dirty="0" smtClean="0"/>
              <a:t>сформулировать.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1" y="3071809"/>
            <a:ext cx="8501121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Диалог – это разговор</a:t>
            </a:r>
          </a:p>
          <a:p>
            <a:pPr algn="ctr"/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</a:t>
            </a:r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вух, реже нескольких</a:t>
            </a:r>
          </a:p>
          <a:p>
            <a:pPr algn="ctr"/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лиц ( «</a:t>
            </a:r>
            <a:r>
              <a:rPr lang="ru-RU" sz="54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диалогос</a:t>
            </a:r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»- разговор , беседа)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  <a:solidFill>
            <a:srgbClr val="92D05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/>
          <a:lstStyle/>
          <a:p>
            <a:r>
              <a:rPr lang="ru-RU" dirty="0" smtClean="0"/>
              <a:t>Диалог состоит из реплик.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2000240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Реплика- это слова, обращенные к собеседнику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00166" y="2714620"/>
            <a:ext cx="32861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У меня зазвонил телефон.</a:t>
            </a:r>
          </a:p>
          <a:p>
            <a:pPr>
              <a:buFontTx/>
              <a:buChar char="-"/>
            </a:pPr>
            <a:r>
              <a:rPr lang="ru-RU" sz="2800" b="1" dirty="0" smtClean="0"/>
              <a:t> Кто говорит?</a:t>
            </a:r>
          </a:p>
          <a:p>
            <a:pPr>
              <a:buFontTx/>
              <a:buChar char="-"/>
            </a:pPr>
            <a:r>
              <a:rPr lang="ru-RU" sz="2800" b="1" dirty="0" smtClean="0"/>
              <a:t> Слон.</a:t>
            </a:r>
          </a:p>
          <a:p>
            <a:pPr>
              <a:buFontTx/>
              <a:buChar char="-"/>
            </a:pPr>
            <a:r>
              <a:rPr lang="ru-RU" sz="2800" b="1" dirty="0" smtClean="0"/>
              <a:t> Откуда?       </a:t>
            </a:r>
          </a:p>
          <a:p>
            <a:pPr>
              <a:buFontTx/>
              <a:buChar char="-"/>
            </a:pPr>
            <a:r>
              <a:rPr lang="ru-RU" sz="2800" b="1" dirty="0" smtClean="0"/>
              <a:t> От верблюда.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000628" y="2786058"/>
            <a:ext cx="321471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800" b="1" dirty="0" smtClean="0"/>
              <a:t>  Что вам надо?</a:t>
            </a:r>
          </a:p>
          <a:p>
            <a:pPr>
              <a:buFontTx/>
              <a:buChar char="-"/>
            </a:pPr>
            <a:r>
              <a:rPr lang="ru-RU" sz="2800" b="1" dirty="0" smtClean="0"/>
              <a:t> Шоколада.</a:t>
            </a:r>
          </a:p>
          <a:p>
            <a:pPr>
              <a:buFontTx/>
              <a:buChar char="-"/>
            </a:pPr>
            <a:r>
              <a:rPr lang="ru-RU" sz="2800" b="1" dirty="0" smtClean="0"/>
              <a:t> Для кого?</a:t>
            </a:r>
          </a:p>
          <a:p>
            <a:pPr>
              <a:buFontTx/>
              <a:buChar char="-"/>
            </a:pPr>
            <a:r>
              <a:rPr lang="ru-RU" sz="2800" b="1" dirty="0" smtClean="0"/>
              <a:t> Для сына      моего.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14744" y="5572140"/>
            <a:ext cx="4714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Посмотрите, при помощи чего оформляется диалог?</a:t>
            </a:r>
            <a:endParaRPr lang="ru-RU" sz="2400" b="1" dirty="0"/>
          </a:p>
        </p:txBody>
      </p:sp>
      <p:sp>
        <p:nvSpPr>
          <p:cNvPr id="9" name="Стрелка вверх 8"/>
          <p:cNvSpPr/>
          <p:nvPr/>
        </p:nvSpPr>
        <p:spPr>
          <a:xfrm rot="890755">
            <a:off x="4539941" y="3984000"/>
            <a:ext cx="468888" cy="166995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Анализ диалога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340768"/>
            <a:ext cx="835292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Лиса и кот привели Буратино на пустырь, где валялись битые горшки, рваные башмаки, дырявые калоши и тряпки….Перебивая друг друга, затараторили :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-  Рой ямку.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 Клади золотые.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Посыпь солью.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Зачерпни из лужи, полей хорошенько.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Да не забудь сказать «</a:t>
            </a:r>
            <a:r>
              <a:rPr lang="ru-RU" b="1" dirty="0" err="1" smtClean="0">
                <a:solidFill>
                  <a:srgbClr val="002060"/>
                </a:solidFill>
              </a:rPr>
              <a:t>крекс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фекс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пекс</a:t>
            </a:r>
            <a:r>
              <a:rPr lang="ru-RU" b="1" dirty="0" smtClean="0">
                <a:solidFill>
                  <a:srgbClr val="002060"/>
                </a:solidFill>
              </a:rPr>
              <a:t>».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Буратино почесал нос, испачканный в чернилах.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А вы уйдите все-таки подальше…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 </a:t>
            </a:r>
            <a:r>
              <a:rPr lang="ru-RU" b="1" dirty="0" smtClean="0">
                <a:solidFill>
                  <a:srgbClr val="002060"/>
                </a:solidFill>
              </a:rPr>
              <a:t>Боже мой, да мы и смотреть не хотим, где ты зароешь деньги, -      сказала лиса.       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         - Боже сохрани, - сказал кот.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               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                  1. Сколько героев разговаривают?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                  2. Как оформлен диалог?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                  3. Как записываются реплики героев? 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Где используется диалог?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В разговоре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2792" cy="3630389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Я спросил Дениса:</a:t>
            </a:r>
          </a:p>
          <a:p>
            <a:pPr>
              <a:buFontTx/>
              <a:buChar char="-"/>
            </a:pPr>
            <a:r>
              <a:rPr lang="ru-RU" sz="2000" dirty="0" smtClean="0"/>
              <a:t>Ты пойдешь сегодня в школу?</a:t>
            </a:r>
          </a:p>
          <a:p>
            <a:pPr>
              <a:buFontTx/>
              <a:buChar char="-"/>
            </a:pPr>
            <a:r>
              <a:rPr lang="ru-RU" sz="2000" dirty="0" smtClean="0"/>
              <a:t>Нет , я заболел.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smtClean="0"/>
              <a:t>-  </a:t>
            </a:r>
            <a:r>
              <a:rPr lang="ru-RU" sz="2000" dirty="0" err="1" smtClean="0"/>
              <a:t>Да-а-а</a:t>
            </a:r>
            <a:r>
              <a:rPr lang="ru-RU" sz="2000" dirty="0" smtClean="0"/>
              <a:t>, тебе повезло, ведь сегодня   контрольная по математике.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smtClean="0"/>
              <a:t>              - Не горюй, напишешь.</a:t>
            </a:r>
            <a:endParaRPr lang="ru-RU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В драматическом произведении?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86373"/>
          </a:xfrm>
        </p:spPr>
        <p:txBody>
          <a:bodyPr/>
          <a:lstStyle/>
          <a:p>
            <a:pPr>
              <a:buNone/>
            </a:pPr>
            <a:r>
              <a:rPr lang="ru-RU" sz="1600" b="1" i="1" dirty="0" smtClean="0"/>
              <a:t>      Козёл.</a:t>
            </a:r>
          </a:p>
          <a:p>
            <a:pPr>
              <a:buNone/>
            </a:pPr>
            <a:r>
              <a:rPr lang="ru-RU" sz="1600" dirty="0" smtClean="0"/>
              <a:t> </a:t>
            </a:r>
            <a:r>
              <a:rPr lang="ru-RU" sz="1600" dirty="0" smtClean="0"/>
              <a:t>     Давным-давно</a:t>
            </a:r>
          </a:p>
          <a:p>
            <a:pPr>
              <a:buNone/>
            </a:pPr>
            <a:r>
              <a:rPr lang="ru-RU" sz="1600" dirty="0" smtClean="0"/>
              <a:t>      Жил-был козел…</a:t>
            </a:r>
          </a:p>
          <a:p>
            <a:pPr>
              <a:buNone/>
            </a:pPr>
            <a:r>
              <a:rPr lang="ru-RU" sz="1600" b="1" dirty="0" smtClean="0"/>
              <a:t>      Петух.</a:t>
            </a:r>
          </a:p>
          <a:p>
            <a:pPr>
              <a:buNone/>
            </a:pPr>
            <a:r>
              <a:rPr lang="ru-RU" sz="1600" dirty="0" smtClean="0"/>
              <a:t> </a:t>
            </a:r>
            <a:r>
              <a:rPr lang="ru-RU" sz="1600" dirty="0" smtClean="0"/>
              <a:t>     Клевал пшено…</a:t>
            </a:r>
          </a:p>
          <a:p>
            <a:pPr>
              <a:buNone/>
            </a:pPr>
            <a:r>
              <a:rPr lang="ru-RU" sz="1600" b="1" dirty="0" smtClean="0"/>
              <a:t>      Коза.</a:t>
            </a:r>
          </a:p>
          <a:p>
            <a:pPr>
              <a:buNone/>
            </a:pPr>
            <a:r>
              <a:rPr lang="ru-RU" sz="1600" dirty="0" smtClean="0"/>
              <a:t> </a:t>
            </a:r>
            <a:r>
              <a:rPr lang="ru-RU" sz="1600" dirty="0" smtClean="0"/>
              <a:t>     Капусту ел…</a:t>
            </a:r>
          </a:p>
          <a:p>
            <a:pPr>
              <a:buNone/>
            </a:pPr>
            <a:r>
              <a:rPr lang="ru-RU" sz="1600" b="1" dirty="0" smtClean="0"/>
              <a:t> </a:t>
            </a:r>
            <a:r>
              <a:rPr lang="ru-RU" sz="1600" b="1" dirty="0" smtClean="0"/>
              <a:t>      Свинья.</a:t>
            </a:r>
          </a:p>
          <a:p>
            <a:pPr>
              <a:buNone/>
            </a:pPr>
            <a:r>
              <a:rPr lang="ru-RU" sz="1600" dirty="0" smtClean="0"/>
              <a:t> </a:t>
            </a:r>
            <a:r>
              <a:rPr lang="ru-RU" sz="1600" dirty="0" smtClean="0"/>
              <a:t>      И рыл навоз,,,</a:t>
            </a:r>
            <a:br>
              <a:rPr lang="ru-RU" sz="1600" dirty="0" smtClean="0"/>
            </a:br>
            <a:r>
              <a:rPr lang="ru-RU" sz="1600" b="1" dirty="0" smtClean="0"/>
              <a:t>Курица.</a:t>
            </a:r>
          </a:p>
          <a:p>
            <a:pPr>
              <a:buNone/>
            </a:pPr>
            <a:r>
              <a:rPr lang="ru-RU" sz="1600" dirty="0" smtClean="0"/>
              <a:t> </a:t>
            </a:r>
            <a:r>
              <a:rPr lang="ru-RU" sz="1600" dirty="0" smtClean="0"/>
              <a:t>      И как-то раз яичко снес! 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1907704" y="5517232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Найдите отличия в двух этих диалогах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Попробуем составить диалог.</a:t>
            </a:r>
            <a:endParaRPr lang="ru-RU" dirty="0"/>
          </a:p>
        </p:txBody>
      </p:sp>
      <p:pic>
        <p:nvPicPr>
          <p:cNvPr id="1026" name="Picture 2" descr="H:\анимашки\multfilm-3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357298"/>
            <a:ext cx="6072230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354</Words>
  <Application>Microsoft Office PowerPoint</Application>
  <PresentationFormat>Экран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Diseño predeterminado</vt:lpstr>
      <vt:lpstr>Слайд 1</vt:lpstr>
      <vt:lpstr>Прочитаем</vt:lpstr>
      <vt:lpstr>Что такое диалог?</vt:lpstr>
      <vt:lpstr>Диалог состоит из реплик.</vt:lpstr>
      <vt:lpstr>Анализ диалога</vt:lpstr>
      <vt:lpstr>Где используется диалог?</vt:lpstr>
      <vt:lpstr>Попробуем составить диалог.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Гаврилова</cp:lastModifiedBy>
  <cp:revision>51</cp:revision>
  <dcterms:created xsi:type="dcterms:W3CDTF">2009-10-07T17:55:06Z</dcterms:created>
  <dcterms:modified xsi:type="dcterms:W3CDTF">2015-05-13T21:10:24Z</dcterms:modified>
</cp:coreProperties>
</file>