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7" r:id="rId31"/>
    <p:sldId id="28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D3CF40D5-4B51-4E01-9BAE-7899435BB6CD}" type="datetimeFigureOut">
              <a:rPr lang="ru-RU" smtClean="0"/>
              <a:pPr/>
              <a:t>22.05.2012</a:t>
            </a:fld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A56584A8-6811-478D-B3A6-8E81C4CDCE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F40D5-4B51-4E01-9BAE-7899435BB6CD}" type="datetimeFigureOut">
              <a:rPr lang="ru-RU" smtClean="0"/>
              <a:pPr/>
              <a:t>22.05.2012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6584A8-6811-478D-B3A6-8E81C4CDCE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F40D5-4B51-4E01-9BAE-7899435BB6CD}" type="datetimeFigureOut">
              <a:rPr lang="ru-RU" smtClean="0"/>
              <a:pPr/>
              <a:t>22.05.2012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6584A8-6811-478D-B3A6-8E81C4CDCE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F40D5-4B51-4E01-9BAE-7899435BB6CD}" type="datetimeFigureOut">
              <a:rPr lang="ru-RU" smtClean="0"/>
              <a:pPr/>
              <a:t>22.05.2012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6584A8-6811-478D-B3A6-8E81C4CDCE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F40D5-4B51-4E01-9BAE-7899435BB6CD}" type="datetimeFigureOut">
              <a:rPr lang="ru-RU" smtClean="0"/>
              <a:pPr/>
              <a:t>22.05.2012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6584A8-6811-478D-B3A6-8E81C4CDCE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F40D5-4B51-4E01-9BAE-7899435BB6CD}" type="datetimeFigureOut">
              <a:rPr lang="ru-RU" smtClean="0"/>
              <a:pPr/>
              <a:t>22.05.2012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6584A8-6811-478D-B3A6-8E81C4CDCE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F40D5-4B51-4E01-9BAE-7899435BB6CD}" type="datetimeFigureOut">
              <a:rPr lang="ru-RU" smtClean="0"/>
              <a:pPr/>
              <a:t>22.05.2012</a:t>
            </a:fld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6584A8-6811-478D-B3A6-8E81C4CDCE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F40D5-4B51-4E01-9BAE-7899435BB6CD}" type="datetimeFigureOut">
              <a:rPr lang="ru-RU" smtClean="0"/>
              <a:pPr/>
              <a:t>22.05.2012</a:t>
            </a:fld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6584A8-6811-478D-B3A6-8E81C4CDCE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F40D5-4B51-4E01-9BAE-7899435BB6CD}" type="datetimeFigureOut">
              <a:rPr lang="ru-RU" smtClean="0"/>
              <a:pPr/>
              <a:t>22.05.2012</a:t>
            </a:fld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6584A8-6811-478D-B3A6-8E81C4CDCE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F40D5-4B51-4E01-9BAE-7899435BB6CD}" type="datetimeFigureOut">
              <a:rPr lang="ru-RU" smtClean="0"/>
              <a:pPr/>
              <a:t>22.05.2012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6584A8-6811-478D-B3A6-8E81C4CDCE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F40D5-4B51-4E01-9BAE-7899435BB6CD}" type="datetimeFigureOut">
              <a:rPr lang="ru-RU" smtClean="0"/>
              <a:pPr/>
              <a:t>22.05.2012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6584A8-6811-478D-B3A6-8E81C4CDCE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fld id="{D3CF40D5-4B51-4E01-9BAE-7899435BB6CD}" type="datetimeFigureOut">
              <a:rPr lang="ru-RU" smtClean="0"/>
              <a:pPr/>
              <a:t>22.05.2012</a:t>
            </a:fld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fld id="{A56584A8-6811-478D-B3A6-8E81C4CDCE3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2.jpeg"/><Relationship Id="rId7" Type="http://schemas.openxmlformats.org/officeDocument/2006/relationships/slide" Target="slide1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11" Type="http://schemas.openxmlformats.org/officeDocument/2006/relationships/slide" Target="slide22.xml"/><Relationship Id="rId5" Type="http://schemas.openxmlformats.org/officeDocument/2006/relationships/slide" Target="slide20.xml"/><Relationship Id="rId10" Type="http://schemas.openxmlformats.org/officeDocument/2006/relationships/slide" Target="slide17.xml"/><Relationship Id="rId4" Type="http://schemas.openxmlformats.org/officeDocument/2006/relationships/slide" Target="slide18.xml"/><Relationship Id="rId9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image" Target="../media/image14.png"/><Relationship Id="rId10" Type="http://schemas.openxmlformats.org/officeDocument/2006/relationships/slide" Target="slide27.xml"/><Relationship Id="rId4" Type="http://schemas.openxmlformats.org/officeDocument/2006/relationships/slide" Target="slide24.xml"/><Relationship Id="rId9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308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844824"/>
            <a:ext cx="2727922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0" y="1736725"/>
            <a:ext cx="6084168" cy="3708499"/>
          </a:xfrm>
        </p:spPr>
        <p:txBody>
          <a:bodyPr/>
          <a:lstStyle/>
          <a:p>
            <a:r>
              <a:rPr lang="ru-RU" sz="4400" dirty="0" smtClean="0"/>
              <a:t>Игра “Счастливый случай»</a:t>
            </a:r>
            <a:br>
              <a:rPr lang="ru-RU" sz="4400" dirty="0" smtClean="0"/>
            </a:br>
            <a:r>
              <a:rPr lang="ru-RU" sz="4400" dirty="0" smtClean="0"/>
              <a:t>по книге Даниэля Дефо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5400" i="1" dirty="0" smtClean="0">
                <a:solidFill>
                  <a:srgbClr val="FFC000"/>
                </a:solidFill>
              </a:rPr>
              <a:t>«</a:t>
            </a:r>
            <a:r>
              <a:rPr lang="ru-RU" sz="5400" i="1" dirty="0" smtClean="0">
                <a:solidFill>
                  <a:srgbClr val="FFC000"/>
                </a:solidFill>
              </a:rPr>
              <a:t>Робинзон Крузо»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en-US" sz="4400" dirty="0" smtClean="0"/>
              <a:t>(5 </a:t>
            </a:r>
            <a:r>
              <a:rPr lang="ru-RU" sz="4400" dirty="0" smtClean="0"/>
              <a:t>класс)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332656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/>
              <a:t>МБОУ Харганатская СОШ</a:t>
            </a:r>
            <a:br>
              <a:rPr lang="ru-RU" sz="2800" i="1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587727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i="1" dirty="0" smtClean="0"/>
              <a:t>учитель: </a:t>
            </a:r>
            <a:r>
              <a:rPr lang="ru-RU" sz="3200" i="1" dirty="0" err="1" smtClean="0"/>
              <a:t>Будаева</a:t>
            </a:r>
            <a:r>
              <a:rPr lang="ru-RU" sz="3200" i="1" dirty="0" smtClean="0"/>
              <a:t> Э.А.</a:t>
            </a:r>
            <a:br>
              <a:rPr lang="ru-RU" sz="3200" i="1" dirty="0" smtClean="0"/>
            </a:b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8. Незадолго до конца жизни на острове Р.Крузо спас от смерти дикаря. Как его звали?</a:t>
            </a:r>
          </a:p>
          <a:p>
            <a:r>
              <a:rPr lang="ru-RU" dirty="0" smtClean="0"/>
              <a:t>1. Суббота. </a:t>
            </a:r>
            <a:br>
              <a:rPr lang="ru-RU" dirty="0" smtClean="0"/>
            </a:br>
            <a:r>
              <a:rPr lang="ru-RU" dirty="0" smtClean="0"/>
              <a:t>2. Понедельник. </a:t>
            </a:r>
            <a:br>
              <a:rPr lang="ru-RU" dirty="0" smtClean="0"/>
            </a:br>
            <a:r>
              <a:rPr lang="ru-RU" dirty="0" smtClean="0"/>
              <a:t>3. Пятница.</a:t>
            </a:r>
          </a:p>
          <a:p>
            <a:endParaRPr lang="ru-RU" dirty="0"/>
          </a:p>
        </p:txBody>
      </p:sp>
      <p:pic>
        <p:nvPicPr>
          <p:cNvPr id="4" name="Рисунок 3" descr="i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2852936"/>
            <a:ext cx="1772394" cy="26585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843808" y="5301208"/>
            <a:ext cx="2138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3. Пятница.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9. Кого Робинзон взял с собой, когда покидал остров?</a:t>
            </a:r>
          </a:p>
          <a:p>
            <a:r>
              <a:rPr lang="ru-RU" dirty="0" smtClean="0"/>
              <a:t>1. Кошку и собаку. </a:t>
            </a:r>
            <a:br>
              <a:rPr lang="ru-RU" dirty="0" smtClean="0"/>
            </a:br>
            <a:r>
              <a:rPr lang="ru-RU" dirty="0" smtClean="0"/>
              <a:t>2. Пятницу и попугая. </a:t>
            </a:r>
            <a:br>
              <a:rPr lang="ru-RU" dirty="0" smtClean="0"/>
            </a:br>
            <a:r>
              <a:rPr lang="ru-RU" dirty="0" smtClean="0"/>
              <a:t>3. Пятницу и собаку.</a:t>
            </a:r>
          </a:p>
          <a:p>
            <a:endParaRPr lang="ru-RU" dirty="0"/>
          </a:p>
        </p:txBody>
      </p:sp>
      <p:pic>
        <p:nvPicPr>
          <p:cNvPr id="4" name="Рисунок 3" descr="art1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276872"/>
            <a:ext cx="3081536" cy="30815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95736" y="5373216"/>
            <a:ext cx="35141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Пятницу и попугая</a:t>
            </a:r>
            <a:r>
              <a:rPr lang="ru-RU" dirty="0" smtClean="0"/>
              <a:t>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10. Сколько лет прожил на острове Р.Крузо?</a:t>
            </a:r>
          </a:p>
          <a:p>
            <a:r>
              <a:rPr lang="ru-RU" dirty="0" smtClean="0"/>
              <a:t>1. 28 лет. </a:t>
            </a:r>
            <a:br>
              <a:rPr lang="ru-RU" dirty="0" smtClean="0"/>
            </a:br>
            <a:r>
              <a:rPr lang="ru-RU" dirty="0" smtClean="0"/>
              <a:t>2. 32 года. </a:t>
            </a:r>
            <a:br>
              <a:rPr lang="ru-RU" dirty="0" smtClean="0"/>
            </a:br>
            <a:r>
              <a:rPr lang="ru-RU" dirty="0" smtClean="0"/>
              <a:t>3. 15 лет.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5589240"/>
            <a:ext cx="17988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28 года.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88224" y="34290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_12808432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2708920"/>
            <a:ext cx="4132014" cy="2750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Гейм «Капитаны»</a:t>
            </a:r>
            <a:endParaRPr lang="ru-RU" dirty="0"/>
          </a:p>
        </p:txBody>
      </p:sp>
      <p:pic>
        <p:nvPicPr>
          <p:cNvPr id="4" name="Содержимое 3" descr="i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1"/>
            <a:ext cx="1584176" cy="2241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ost-11893528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15072" y="188640"/>
            <a:ext cx="141888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-конечная звезда 5"/>
          <p:cNvSpPr/>
          <p:nvPr/>
        </p:nvSpPr>
        <p:spPr>
          <a:xfrm>
            <a:off x="1331640" y="4941168"/>
            <a:ext cx="1368152" cy="129614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hlinkClick r:id="rId4" action="ppaction://hlinksldjump"/>
              </a:rPr>
              <a:t>5</a:t>
            </a:r>
            <a:endParaRPr lang="ru-RU" sz="3200" dirty="0"/>
          </a:p>
        </p:txBody>
      </p:sp>
      <p:sp>
        <p:nvSpPr>
          <p:cNvPr id="7" name="5-конечная звезда 6"/>
          <p:cNvSpPr/>
          <p:nvPr/>
        </p:nvSpPr>
        <p:spPr>
          <a:xfrm>
            <a:off x="3059832" y="5013176"/>
            <a:ext cx="1440160" cy="122413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hlinkClick r:id="rId5" action="ppaction://hlinksldjump"/>
              </a:rPr>
              <a:t>6</a:t>
            </a:r>
            <a:endParaRPr lang="ru-RU" sz="3200" dirty="0"/>
          </a:p>
        </p:txBody>
      </p:sp>
      <p:sp>
        <p:nvSpPr>
          <p:cNvPr id="8" name="5-конечная звезда 7"/>
          <p:cNvSpPr/>
          <p:nvPr/>
        </p:nvSpPr>
        <p:spPr>
          <a:xfrm>
            <a:off x="4860032" y="5013176"/>
            <a:ext cx="1224136" cy="11521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hlinkClick r:id="rId6" action="ppaction://hlinksldjump"/>
              </a:rPr>
              <a:t>7</a:t>
            </a:r>
            <a:endParaRPr lang="ru-RU" sz="3200" dirty="0"/>
          </a:p>
        </p:txBody>
      </p:sp>
      <p:sp>
        <p:nvSpPr>
          <p:cNvPr id="9" name="5-конечная звезда 8"/>
          <p:cNvSpPr/>
          <p:nvPr/>
        </p:nvSpPr>
        <p:spPr>
          <a:xfrm>
            <a:off x="6516216" y="5085184"/>
            <a:ext cx="1296144" cy="10801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hlinkClick r:id="rId5" action="ppaction://hlinksldjump"/>
              </a:rPr>
              <a:t>8</a:t>
            </a:r>
            <a:endParaRPr lang="ru-RU" sz="3200" dirty="0"/>
          </a:p>
        </p:txBody>
      </p:sp>
      <p:sp>
        <p:nvSpPr>
          <p:cNvPr id="10" name="5-конечная звезда 9"/>
          <p:cNvSpPr/>
          <p:nvPr/>
        </p:nvSpPr>
        <p:spPr>
          <a:xfrm>
            <a:off x="1259632" y="2636912"/>
            <a:ext cx="1202432" cy="122413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hlinkClick r:id="rId7" action="ppaction://hlinksldjump"/>
              </a:rPr>
              <a:t>1</a:t>
            </a:r>
            <a:endParaRPr lang="ru-RU" sz="3200" dirty="0"/>
          </a:p>
        </p:txBody>
      </p:sp>
      <p:sp>
        <p:nvSpPr>
          <p:cNvPr id="11" name="5-конечная звезда 10">
            <a:hlinkClick r:id="rId8" action="ppaction://hlinksldjump"/>
          </p:cNvPr>
          <p:cNvSpPr/>
          <p:nvPr/>
        </p:nvSpPr>
        <p:spPr>
          <a:xfrm>
            <a:off x="2987824" y="2636912"/>
            <a:ext cx="1296144" cy="122413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hlinkClick r:id="rId4" action="ppaction://hlinksldjump"/>
              </a:rPr>
              <a:t>2</a:t>
            </a:r>
            <a:endParaRPr lang="ru-RU" sz="3200" dirty="0"/>
          </a:p>
        </p:txBody>
      </p:sp>
      <p:sp>
        <p:nvSpPr>
          <p:cNvPr id="12" name="5-конечная звезда 11"/>
          <p:cNvSpPr/>
          <p:nvPr/>
        </p:nvSpPr>
        <p:spPr>
          <a:xfrm>
            <a:off x="4644008" y="2564904"/>
            <a:ext cx="1296144" cy="122413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hlinkClick r:id="rId9" action="ppaction://hlinksldjump"/>
              </a:rPr>
              <a:t>3</a:t>
            </a:r>
            <a:endParaRPr lang="ru-RU" sz="3200" dirty="0"/>
          </a:p>
        </p:txBody>
      </p:sp>
      <p:sp>
        <p:nvSpPr>
          <p:cNvPr id="13" name="5-конечная звезда 12"/>
          <p:cNvSpPr/>
          <p:nvPr/>
        </p:nvSpPr>
        <p:spPr>
          <a:xfrm>
            <a:off x="6372200" y="2564904"/>
            <a:ext cx="1440160" cy="122413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hlinkClick r:id="rId10" action="ppaction://hlinksldjump"/>
              </a:rPr>
              <a:t>4</a:t>
            </a:r>
            <a:endParaRPr lang="ru-RU" sz="3200" dirty="0"/>
          </a:p>
        </p:txBody>
      </p:sp>
      <p:sp>
        <p:nvSpPr>
          <p:cNvPr id="14" name="Управляющая кнопка: далее 13">
            <a:hlinkClick r:id="rId11" action="ppaction://hlinksldjump" highlightClick="1"/>
          </p:cNvPr>
          <p:cNvSpPr/>
          <p:nvPr/>
        </p:nvSpPr>
        <p:spPr>
          <a:xfrm>
            <a:off x="8532440" y="6309320"/>
            <a:ext cx="611560" cy="548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944"/>
          </a:xfrm>
        </p:spPr>
        <p:txBody>
          <a:bodyPr/>
          <a:lstStyle/>
          <a:p>
            <a:pPr algn="ctr"/>
            <a:r>
              <a:rPr lang="ru-RU" sz="4800" dirty="0" smtClean="0"/>
              <a:t>Сколько рейсов на корабль сделал Робинзон Крузо?</a:t>
            </a:r>
          </a:p>
          <a:p>
            <a:pPr algn="ctr"/>
            <a:endParaRPr lang="ru-RU" sz="4800" dirty="0" smtClean="0"/>
          </a:p>
          <a:p>
            <a:pPr algn="ctr"/>
            <a:endParaRPr lang="ru-RU" sz="4800" dirty="0" smtClean="0"/>
          </a:p>
          <a:p>
            <a:pPr algn="ctr"/>
            <a:endParaRPr lang="ru-RU" sz="4800" dirty="0" smtClean="0"/>
          </a:p>
          <a:p>
            <a:pPr algn="ctr"/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4139952" y="4509120"/>
            <a:ext cx="27542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двенадцать</a:t>
            </a:r>
            <a:endParaRPr lang="ru-RU" sz="4000" b="1" dirty="0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8460432" y="6237312"/>
            <a:ext cx="683568" cy="6206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/>
          <a:lstStyle/>
          <a:p>
            <a:r>
              <a:rPr lang="ru-RU" sz="3600" dirty="0" smtClean="0"/>
              <a:t>В какой одежде ходил Робинзон Крузо?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3068960"/>
            <a:ext cx="82429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 первые три года носил рубашку и брюки, </a:t>
            </a:r>
          </a:p>
          <a:p>
            <a:r>
              <a:rPr lang="ru-RU" sz="2800" dirty="0" smtClean="0"/>
              <a:t>затем сшил себе одежду из шкур убитых им животных</a:t>
            </a:r>
            <a:endParaRPr lang="ru-RU" sz="2800" dirty="0"/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460432" y="6165304"/>
            <a:ext cx="683568" cy="6926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r>
              <a:rPr lang="ru-RU" sz="4000" dirty="0" smtClean="0"/>
              <a:t>Почему зонтик и одежду Робинзон сшил себе мехом наружу?</a:t>
            </a:r>
            <a:endParaRPr lang="ru-RU" sz="4000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460432" y="6165304"/>
            <a:ext cx="683568" cy="6926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55576" y="4149080"/>
            <a:ext cx="7544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Чтобы дождевая вода могла </a:t>
            </a:r>
          </a:p>
          <a:p>
            <a:r>
              <a:rPr lang="ru-RU" sz="3200" dirty="0" smtClean="0"/>
              <a:t>стекать по меху, как по наклонной плоскости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6752"/>
          </a:xfrm>
        </p:spPr>
        <p:txBody>
          <a:bodyPr/>
          <a:lstStyle/>
          <a:p>
            <a:pPr algn="ctr"/>
            <a:r>
              <a:rPr lang="ru-RU" sz="4000" dirty="0" smtClean="0"/>
              <a:t>Сколько лодок построил Робинзон Крузо?</a:t>
            </a:r>
            <a:endParaRPr lang="ru-RU" sz="4000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460432" y="6165304"/>
            <a:ext cx="683568" cy="6926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076056" y="4149080"/>
            <a:ext cx="11063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Две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2"/>
          </a:xfrm>
        </p:spPr>
        <p:txBody>
          <a:bodyPr/>
          <a:lstStyle/>
          <a:p>
            <a:pPr algn="ctr"/>
            <a:r>
              <a:rPr lang="ru-RU" sz="4800" dirty="0" smtClean="0"/>
              <a:t>Где Робинзон провел первую ночь на острове?</a:t>
            </a:r>
            <a:endParaRPr lang="ru-RU" sz="4800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460432" y="6165304"/>
            <a:ext cx="683568" cy="6926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91680" y="4869160"/>
            <a:ext cx="59298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На дереве.</a:t>
            </a:r>
          </a:p>
          <a:p>
            <a:r>
              <a:rPr lang="ru-RU" sz="4000" dirty="0" smtClean="0"/>
              <a:t> Он боялся хищных зверей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8"/>
          </a:xfrm>
        </p:spPr>
        <p:txBody>
          <a:bodyPr/>
          <a:lstStyle/>
          <a:p>
            <a:pPr algn="ctr"/>
            <a:r>
              <a:rPr lang="ru-RU" sz="4000" dirty="0" smtClean="0"/>
              <a:t>На чем переправлял Робинзон вещи на остров?</a:t>
            </a:r>
            <a:endParaRPr lang="ru-RU" sz="4000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460432" y="6165304"/>
            <a:ext cx="683568" cy="6926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23728" y="4581128"/>
            <a:ext cx="4471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Робинзон соорудил плот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Гейм «</a:t>
            </a:r>
            <a:r>
              <a:rPr lang="ru-RU" dirty="0" err="1" smtClean="0"/>
              <a:t>Заморочки</a:t>
            </a:r>
            <a:r>
              <a:rPr lang="ru-RU" dirty="0" smtClean="0"/>
              <a:t> из бочки»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569776"/>
            <a:ext cx="3528392" cy="43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6752"/>
          </a:xfrm>
        </p:spPr>
        <p:txBody>
          <a:bodyPr/>
          <a:lstStyle/>
          <a:p>
            <a:r>
              <a:rPr lang="ru-RU" sz="4000" dirty="0" smtClean="0"/>
              <a:t>Из чего Робинзон  сделал лопату?</a:t>
            </a:r>
            <a:endParaRPr lang="ru-RU" sz="4000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460432" y="6165304"/>
            <a:ext cx="683568" cy="6926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47664" y="4365104"/>
            <a:ext cx="72987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Он нашел дерево, которое называют железным </a:t>
            </a:r>
          </a:p>
          <a:p>
            <a:r>
              <a:rPr lang="ru-RU" sz="2800" dirty="0" smtClean="0"/>
              <a:t>и сделал что-то похожее на лопату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8"/>
          </a:xfrm>
        </p:spPr>
        <p:txBody>
          <a:bodyPr/>
          <a:lstStyle/>
          <a:p>
            <a:pPr algn="ctr"/>
            <a:r>
              <a:rPr lang="ru-RU" sz="4000" dirty="0" smtClean="0"/>
              <a:t>Что придумал Робинзон, чтобы не терять счет времени?</a:t>
            </a:r>
            <a:endParaRPr lang="ru-RU" sz="4000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460432" y="6165304"/>
            <a:ext cx="683568" cy="6926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5536" y="3861048"/>
            <a:ext cx="8361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Он поставил столб и делал ножом зарубки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Гейм «</a:t>
            </a:r>
            <a:r>
              <a:rPr lang="ru-RU" dirty="0" smtClean="0"/>
              <a:t>Дальше, </a:t>
            </a:r>
            <a:r>
              <a:rPr lang="ru-RU" dirty="0" smtClean="0"/>
              <a:t>дальше…»</a:t>
            </a:r>
            <a:endParaRPr lang="ru-RU" dirty="0"/>
          </a:p>
        </p:txBody>
      </p:sp>
      <p:pic>
        <p:nvPicPr>
          <p:cNvPr id="4" name="Picture 2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72816"/>
            <a:ext cx="2376264" cy="1774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772816"/>
            <a:ext cx="2592288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4509120"/>
            <a:ext cx="2218104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8064" y="4581128"/>
            <a:ext cx="2088232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Управляющая кнопка: далее 7">
            <a:hlinkClick r:id="rId10" action="ppaction://hlinksldjump" highlightClick="1"/>
          </p:cNvPr>
          <p:cNvSpPr/>
          <p:nvPr/>
        </p:nvSpPr>
        <p:spPr>
          <a:xfrm>
            <a:off x="8460432" y="6237312"/>
            <a:ext cx="683568" cy="620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40"/>
          </a:xfrm>
        </p:spPr>
        <p:txBody>
          <a:bodyPr/>
          <a:lstStyle/>
          <a:p>
            <a:pPr algn="ctr"/>
            <a:r>
              <a:rPr lang="ru-RU" sz="4400" b="1" dirty="0" smtClean="0"/>
              <a:t>Из чего </a:t>
            </a:r>
            <a:r>
              <a:rPr lang="ru-RU" sz="4400" b="1" dirty="0" err="1" smtClean="0"/>
              <a:t>Робинзо</a:t>
            </a:r>
            <a:r>
              <a:rPr lang="ru-RU" sz="4400" b="1" dirty="0" smtClean="0"/>
              <a:t> </a:t>
            </a:r>
            <a:r>
              <a:rPr lang="ru-RU" sz="4400" b="1" dirty="0" smtClean="0"/>
              <a:t>К</a:t>
            </a:r>
            <a:r>
              <a:rPr lang="ru-RU" sz="4400" b="1" dirty="0" smtClean="0"/>
              <a:t>рузо  сделал свечки?</a:t>
            </a:r>
            <a:endParaRPr lang="ru-RU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4221088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Воска не было, поэтому свечи Робинзон делал из козьего жира</a:t>
            </a:r>
            <a:endParaRPr lang="ru-RU" sz="3200" dirty="0"/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8460432" y="6093296"/>
            <a:ext cx="683568" cy="7647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8"/>
          </a:xfrm>
        </p:spPr>
        <p:txBody>
          <a:bodyPr/>
          <a:lstStyle/>
          <a:p>
            <a:pPr algn="ctr"/>
            <a:r>
              <a:rPr lang="ru-RU" sz="4800" dirty="0" smtClean="0"/>
              <a:t>Из каких зерен вырастил урожай Робинзон?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3347864" y="4941168"/>
            <a:ext cx="4669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Из зерен ячменя и риса</a:t>
            </a:r>
            <a:endParaRPr lang="ru-RU" sz="3600" dirty="0"/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460432" y="6093296"/>
            <a:ext cx="683568" cy="7647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txBody>
          <a:bodyPr/>
          <a:lstStyle/>
          <a:p>
            <a:pPr algn="ctr"/>
            <a:r>
              <a:rPr lang="ru-RU" sz="4400" dirty="0" smtClean="0"/>
              <a:t>Какую книгу</a:t>
            </a:r>
            <a:r>
              <a:rPr lang="ru-RU" sz="4400" dirty="0" smtClean="0"/>
              <a:t> </a:t>
            </a:r>
            <a:r>
              <a:rPr lang="ru-RU" sz="4400" dirty="0" smtClean="0"/>
              <a:t>Робинзон читал чаще других?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635896" y="4005064"/>
            <a:ext cx="20906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библию</a:t>
            </a:r>
            <a:endParaRPr lang="ru-RU" sz="4400" dirty="0"/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460432" y="6093296"/>
            <a:ext cx="683568" cy="7647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2"/>
          </a:xfrm>
        </p:spPr>
        <p:txBody>
          <a:bodyPr/>
          <a:lstStyle/>
          <a:p>
            <a:pPr algn="ctr"/>
            <a:r>
              <a:rPr lang="ru-RU" sz="4800" dirty="0" smtClean="0"/>
              <a:t>Посудой из какого материала пользовался Робинзон?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3995936" y="4581128"/>
            <a:ext cx="22092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глиняной</a:t>
            </a:r>
            <a:endParaRPr lang="ru-RU" sz="4000" dirty="0"/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460432" y="6093296"/>
            <a:ext cx="683568" cy="7647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Гейм «Гонка за лидером»</a:t>
            </a:r>
            <a:endParaRPr lang="ru-RU" dirty="0"/>
          </a:p>
        </p:txBody>
      </p:sp>
      <p:pic>
        <p:nvPicPr>
          <p:cNvPr id="4" name="Picture 8" descr="100028052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700808"/>
            <a:ext cx="3096344" cy="4620846"/>
          </a:xfr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9420" y="2132856"/>
            <a:ext cx="486912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ru-RU" dirty="0" smtClean="0"/>
              <a:t>Как звали попугая Робинзона?</a:t>
            </a:r>
          </a:p>
          <a:p>
            <a:r>
              <a:rPr lang="ru-RU" dirty="0" smtClean="0"/>
              <a:t>Какую дату написал Робинзон на доске, которую прибил к столбу с зарубками?</a:t>
            </a:r>
          </a:p>
          <a:p>
            <a:r>
              <a:rPr lang="ru-RU" dirty="0" smtClean="0"/>
              <a:t>Какую вещь  «не первой необходимости « сделал себе  Робинзон?</a:t>
            </a:r>
          </a:p>
          <a:p>
            <a:r>
              <a:rPr lang="ru-RU" dirty="0" smtClean="0"/>
              <a:t>Какие инструменты смог переправить на остров с разбитого корабля Робинзон?</a:t>
            </a:r>
          </a:p>
          <a:p>
            <a:r>
              <a:rPr lang="ru-RU" dirty="0" smtClean="0"/>
              <a:t>В каком городе родился Крузо?</a:t>
            </a:r>
          </a:p>
          <a:p>
            <a:r>
              <a:rPr lang="ru-RU" dirty="0" smtClean="0"/>
              <a:t>Какой предмет наводил ужас на Пятницу?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Попка</a:t>
            </a:r>
          </a:p>
          <a:p>
            <a:r>
              <a:rPr lang="ru-RU" dirty="0" smtClean="0"/>
              <a:t>30 сентября 1659 год</a:t>
            </a:r>
          </a:p>
          <a:p>
            <a:r>
              <a:rPr lang="ru-RU" dirty="0" smtClean="0"/>
              <a:t>Зонтик</a:t>
            </a:r>
          </a:p>
          <a:p>
            <a:r>
              <a:rPr lang="ru-RU" dirty="0" smtClean="0"/>
              <a:t>Два и три мешка с гвоздями, отвертка, десятка два топоров, точило, трос</a:t>
            </a:r>
          </a:p>
          <a:p>
            <a:r>
              <a:rPr lang="ru-RU" dirty="0" smtClean="0"/>
              <a:t>Йорк</a:t>
            </a:r>
          </a:p>
          <a:p>
            <a:r>
              <a:rPr lang="ru-RU" dirty="0" smtClean="0"/>
              <a:t>ружье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368152"/>
          </a:xfrm>
        </p:spPr>
        <p:txBody>
          <a:bodyPr/>
          <a:lstStyle/>
          <a:p>
            <a:pPr lvl="0"/>
            <a:r>
              <a:rPr lang="ru-RU" sz="3200" dirty="0" smtClean="0"/>
              <a:t>Вспомните  полное название романа о Робинзоне Крузо.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87824" y="5661248"/>
            <a:ext cx="914400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err="1" smtClean="0">
                <a:solidFill>
                  <a:schemeClr val="bg2"/>
                </a:solidFill>
              </a:rPr>
              <a:t>Модератомодераторр</a:t>
            </a:r>
            <a:endParaRPr lang="ru-RU" sz="1000" dirty="0">
              <a:solidFill>
                <a:schemeClr val="bg2"/>
              </a:solidFill>
            </a:endParaRPr>
          </a:p>
        </p:txBody>
      </p:sp>
      <p:pic>
        <p:nvPicPr>
          <p:cNvPr id="6" name="Рисунок 5" descr="1_12808432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7992888" cy="511256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772816"/>
            <a:ext cx="7416824" cy="446449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800" dirty="0" smtClean="0">
                <a:solidFill>
                  <a:schemeClr val="bg2"/>
                </a:solidFill>
              </a:rPr>
              <a:t>( «Жизнь и удивительные приключения Робинзона Крузо, моряка из Йорка. Прожившего двадцать восемь лет в полном одиночестве на необитаемом острове у берегов Америки, близ устья реки </a:t>
            </a:r>
            <a:r>
              <a:rPr lang="ru-RU" sz="2800" dirty="0" err="1" smtClean="0">
                <a:solidFill>
                  <a:schemeClr val="bg2"/>
                </a:solidFill>
              </a:rPr>
              <a:t>Ориноко,куда</a:t>
            </a:r>
            <a:r>
              <a:rPr lang="ru-RU" sz="2800" dirty="0" smtClean="0">
                <a:solidFill>
                  <a:schemeClr val="bg2"/>
                </a:solidFill>
              </a:rPr>
              <a:t> он был выброшен кораблекрушением, во время которого погиб весь экипаж. исключая его одного, с изложением его неожиданного освобождения пиратами, написанные им самим»)</a:t>
            </a:r>
            <a:endParaRPr lang="ru-RU" sz="48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ctr">
              <a:buNone/>
            </a:pPr>
            <a:r>
              <a:rPr lang="ru-RU" sz="7600" dirty="0" smtClean="0"/>
              <a:t>Спасибо за игру!</a:t>
            </a:r>
            <a:endParaRPr lang="ru-RU" sz="7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О.Г. Черных «Игровые уроки по литературе»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Москва, </a:t>
            </a:r>
            <a:r>
              <a:rPr lang="ru-RU" dirty="0" err="1" smtClean="0"/>
              <a:t>Вако</a:t>
            </a:r>
            <a:r>
              <a:rPr lang="ru-RU" dirty="0" smtClean="0"/>
              <a:t>, 2008 год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dirty="0" smtClean="0"/>
              <a:t>http://images.yandex.ru/yandsearch?text=%D0%BF%D0%BE%D1%81%D1%83%D0%B4%D0%B0&amp;rpt=image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2.Кто был прототипом Робинзона Крузо?</a:t>
            </a:r>
            <a:endParaRPr lang="ru-RU" dirty="0"/>
          </a:p>
        </p:txBody>
      </p:sp>
      <p:pic>
        <p:nvPicPr>
          <p:cNvPr id="4" name="Рисунок 3" descr="robinsoncruso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772816"/>
            <a:ext cx="4320480" cy="486671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284117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(шотландский моряк и боцман Александр </a:t>
            </a:r>
            <a:r>
              <a:rPr lang="ru-RU" dirty="0" err="1" smtClean="0">
                <a:solidFill>
                  <a:srgbClr val="002060"/>
                </a:solidFill>
              </a:rPr>
              <a:t>Селькирк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которы</a:t>
            </a:r>
            <a:r>
              <a:rPr lang="ru-RU" dirty="0" smtClean="0">
                <a:solidFill>
                  <a:srgbClr val="002060"/>
                </a:solidFill>
              </a:rPr>
              <a:t> прожил на необитаемом острове </a:t>
            </a:r>
            <a:r>
              <a:rPr lang="ru-RU" dirty="0" err="1" smtClean="0">
                <a:solidFill>
                  <a:srgbClr val="002060"/>
                </a:solidFill>
              </a:rPr>
              <a:t>Мас-а-Тьерра</a:t>
            </a:r>
            <a:r>
              <a:rPr lang="ru-RU" dirty="0" smtClean="0">
                <a:solidFill>
                  <a:srgbClr val="002060"/>
                </a:solidFill>
              </a:rPr>
              <a:t> , что в 400 километрах  от Чили, больше четырех лет.)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Из скольких томов состоит книга о Робинзоне Крузо?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556792"/>
            <a:ext cx="4716016" cy="48245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     из трех томов : </a:t>
            </a:r>
          </a:p>
          <a:p>
            <a:r>
              <a:rPr lang="ru-RU" dirty="0" smtClean="0"/>
              <a:t>1-й – 1719 г., </a:t>
            </a:r>
          </a:p>
          <a:p>
            <a:r>
              <a:rPr lang="ru-RU" dirty="0" smtClean="0"/>
              <a:t>2-й – 1719 г., - «Дальнейшие приключения Р.Крузо», </a:t>
            </a:r>
          </a:p>
          <a:p>
            <a:r>
              <a:rPr lang="ru-RU" dirty="0" smtClean="0"/>
              <a:t>3-й – 1720 г. – «Серьезные размышления Р.Крузо».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0_54e53_e87a4386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3744416" cy="4831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431032"/>
          </a:xfrm>
        </p:spPr>
        <p:txBody>
          <a:bodyPr/>
          <a:lstStyle/>
          <a:p>
            <a:r>
              <a:rPr lang="ru-RU" sz="2800" dirty="0" smtClean="0"/>
              <a:t>4. Сколько лет было Робинзону Крузо, когда он впервые отправился в морское путешествие? </a:t>
            </a:r>
            <a:br>
              <a:rPr lang="ru-RU" sz="2800" dirty="0" smtClean="0"/>
            </a:br>
            <a:endParaRPr lang="ru-RU" dirty="0"/>
          </a:p>
        </p:txBody>
      </p:sp>
      <p:pic>
        <p:nvPicPr>
          <p:cNvPr id="5" name="Содержимое 4" descr="rob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772816"/>
            <a:ext cx="3944453" cy="4392488"/>
          </a:xfrm>
        </p:spPr>
      </p:pic>
      <p:sp>
        <p:nvSpPr>
          <p:cNvPr id="4" name="Прямоугольник 3"/>
          <p:cNvSpPr/>
          <p:nvPr/>
        </p:nvSpPr>
        <p:spPr>
          <a:xfrm>
            <a:off x="5076056" y="5085184"/>
            <a:ext cx="2595533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dirty="0" smtClean="0"/>
              <a:t>18 лет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/>
          <a:lstStyle/>
          <a:p>
            <a:r>
              <a:rPr lang="ru-RU" sz="2800" dirty="0" smtClean="0"/>
              <a:t>5.Англичане XVII-XVIII веков иногда слышали от моряков о людях, живших какое-то время на необитаемых островах, назовите причину, по которой можно было оказаться жителем острова.</a:t>
            </a:r>
            <a:endParaRPr lang="ru-RU" sz="2800" dirty="0"/>
          </a:p>
        </p:txBody>
      </p:sp>
      <p:pic>
        <p:nvPicPr>
          <p:cNvPr id="4" name="Рисунок 3" descr="b3741c4e760c708a70c592d606b5872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348880"/>
            <a:ext cx="5229200" cy="313752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09120"/>
            <a:ext cx="8229600" cy="194421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 (На английском флоте был жестокий обычай оставлять на островах в чем-либо провинившихся матросов.)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6. Каких животных взял с корабля Р.Крузо?</a:t>
            </a:r>
          </a:p>
          <a:p>
            <a:r>
              <a:rPr lang="ru-RU" dirty="0" smtClean="0"/>
              <a:t>1. Двух кошек и собаку. </a:t>
            </a:r>
            <a:br>
              <a:rPr lang="ru-RU" dirty="0" smtClean="0"/>
            </a:br>
            <a:r>
              <a:rPr lang="ru-RU" dirty="0" smtClean="0"/>
              <a:t>2. Морских свинок. </a:t>
            </a:r>
            <a:br>
              <a:rPr lang="ru-RU" dirty="0" smtClean="0"/>
            </a:br>
            <a:r>
              <a:rPr lang="ru-RU" dirty="0" smtClean="0"/>
              <a:t>3. Попугая.</a:t>
            </a:r>
          </a:p>
          <a:p>
            <a:endParaRPr lang="ru-RU" dirty="0"/>
          </a:p>
        </p:txBody>
      </p:sp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996952"/>
            <a:ext cx="3956583" cy="2954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1520" y="5733256"/>
            <a:ext cx="45592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B0F0"/>
                </a:solidFill>
              </a:rPr>
              <a:t>Двух кошек и собаку</a:t>
            </a:r>
            <a:endParaRPr lang="ru-RU" sz="4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7. Какой фразе в первую очередь научил попугая Р.Крузо?</a:t>
            </a:r>
          </a:p>
          <a:p>
            <a:r>
              <a:rPr lang="ru-RU" dirty="0" smtClean="0"/>
              <a:t>1. «Бедный, бедный Робинзон. Куда ты попал?» </a:t>
            </a:r>
            <a:br>
              <a:rPr lang="ru-RU" dirty="0" smtClean="0"/>
            </a:br>
            <a:r>
              <a:rPr lang="ru-RU" dirty="0" smtClean="0"/>
              <a:t>2. «Робинзон родился в Англии. Хочу домой». </a:t>
            </a:r>
            <a:br>
              <a:rPr lang="ru-RU" dirty="0" smtClean="0"/>
            </a:br>
            <a:r>
              <a:rPr lang="ru-RU" dirty="0" smtClean="0"/>
              <a:t>3. «Мы вернемся домой».</a:t>
            </a:r>
          </a:p>
          <a:p>
            <a:endParaRPr lang="ru-RU" dirty="0"/>
          </a:p>
        </p:txBody>
      </p:sp>
      <p:pic>
        <p:nvPicPr>
          <p:cNvPr id="4" name="Рисунок 3" descr="i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96483" y="4365104"/>
            <a:ext cx="1577455" cy="22322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5949280"/>
            <a:ext cx="5291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1. «Бедный, бедный Робинзон. Куда ты попал?» 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8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Тема8</Template>
  <TotalTime>594</TotalTime>
  <Words>645</Words>
  <Application>Microsoft Office PowerPoint</Application>
  <PresentationFormat>Экран (4:3)</PresentationFormat>
  <Paragraphs>93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Тема8</vt:lpstr>
      <vt:lpstr>Игра “Счастливый случай» по книге Даниэля Дефо  «Робинзон Крузо» (5 класс)</vt:lpstr>
      <vt:lpstr>Гейм «Заморочки из бочки»</vt:lpstr>
      <vt:lpstr>Вспомните  полное название романа о Робинзоне Крузо. </vt:lpstr>
      <vt:lpstr>2.Кто был прототипом Робинзона Крузо?</vt:lpstr>
      <vt:lpstr>3. Из скольких томов состоит книга о Робинзоне Крузо? </vt:lpstr>
      <vt:lpstr>4. Сколько лет было Робинзону Крузо, когда он впервые отправился в морское путешествие?  </vt:lpstr>
      <vt:lpstr>5.Англичане XVII-XVIII веков иногда слышали от моряков о людях, живших какое-то время на необитаемых островах, назовите причину, по которой можно было оказаться жителем острова.</vt:lpstr>
      <vt:lpstr>Слайд 8</vt:lpstr>
      <vt:lpstr>Слайд 9</vt:lpstr>
      <vt:lpstr>Слайд 10</vt:lpstr>
      <vt:lpstr>Слайд 11</vt:lpstr>
      <vt:lpstr>Слайд 12</vt:lpstr>
      <vt:lpstr>Гейм «Капитаны»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Гейм «Дальше, дальше…»</vt:lpstr>
      <vt:lpstr>Слайд 23</vt:lpstr>
      <vt:lpstr>Слайд 24</vt:lpstr>
      <vt:lpstr>Слайд 25</vt:lpstr>
      <vt:lpstr>Слайд 26</vt:lpstr>
      <vt:lpstr>Гейм «Гонка за лидером»</vt:lpstr>
      <vt:lpstr>Слайд 28</vt:lpstr>
      <vt:lpstr>Ответы</vt:lpstr>
      <vt:lpstr>Слайд 30</vt:lpstr>
      <vt:lpstr>Литература: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“Счастливый случай» по книге Даниэля Дефо «Робинзон Крузо» (5 класс)</dc:title>
  <dc:creator>Admin</dc:creator>
  <cp:lastModifiedBy>Admin</cp:lastModifiedBy>
  <cp:revision>57</cp:revision>
  <dcterms:created xsi:type="dcterms:W3CDTF">2012-04-17T03:48:24Z</dcterms:created>
  <dcterms:modified xsi:type="dcterms:W3CDTF">2012-05-22T02:14:56Z</dcterms:modified>
</cp:coreProperties>
</file>